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unknown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9" r:id="rId3"/>
    <p:sldId id="257" r:id="rId4"/>
    <p:sldId id="268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59" autoAdjust="0"/>
  </p:normalViewPr>
  <p:slideViewPr>
    <p:cSldViewPr snapToGrid="0">
      <p:cViewPr>
        <p:scale>
          <a:sx n="63" d="100"/>
          <a:sy n="63" d="100"/>
        </p:scale>
        <p:origin x="-126" y="-24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BAC3-2667-4CEF-A021-246D01A0316F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5F49-F0D1-4271-BE7F-D2851DA3103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281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BAC3-2667-4CEF-A021-246D01A0316F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5F49-F0D1-4271-BE7F-D2851DA310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547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BAC3-2667-4CEF-A021-246D01A0316F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5F49-F0D1-4271-BE7F-D2851DA310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144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BAC3-2667-4CEF-A021-246D01A0316F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5F49-F0D1-4271-BE7F-D2851DA310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797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BAC3-2667-4CEF-A021-246D01A0316F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5F49-F0D1-4271-BE7F-D2851DA3103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06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BAC3-2667-4CEF-A021-246D01A0316F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5F49-F0D1-4271-BE7F-D2851DA310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724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BAC3-2667-4CEF-A021-246D01A0316F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5F49-F0D1-4271-BE7F-D2851DA310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48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BAC3-2667-4CEF-A021-246D01A0316F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5F49-F0D1-4271-BE7F-D2851DA310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997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BAC3-2667-4CEF-A021-246D01A0316F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5F49-F0D1-4271-BE7F-D2851DA310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383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E47BAC3-2667-4CEF-A021-246D01A0316F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2B5F49-F0D1-4271-BE7F-D2851DA310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48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7BAC3-2667-4CEF-A021-246D01A0316F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B5F49-F0D1-4271-BE7F-D2851DA310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363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E47BAC3-2667-4CEF-A021-246D01A0316F}" type="datetimeFigureOut">
              <a:rPr lang="ru-RU" smtClean="0"/>
              <a:pPr/>
              <a:t>30.03.2023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32B5F49-F0D1-4271-BE7F-D2851DA3103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50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yslexiarf.com/proekty/kak-vidiat-liudi-s-disleksiei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Тема: Профилактика и коррекция дислексии в начальной школе»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buClr>
                <a:srgbClr val="E48312"/>
              </a:buClr>
            </a:pPr>
            <a:r>
              <a:rPr lang="en-US" dirty="0">
                <a:solidFill>
                  <a:srgbClr val="637052"/>
                </a:solidFill>
                <a:hlinkClick r:id="rId2"/>
              </a:rPr>
              <a:t>https://</a:t>
            </a:r>
            <a:r>
              <a:rPr lang="en-US" dirty="0" smtClean="0">
                <a:solidFill>
                  <a:srgbClr val="637052"/>
                </a:solidFill>
                <a:hlinkClick r:id="rId2"/>
              </a:rPr>
              <a:t>dyslexiarf.com/proekty/kak-vidiat-liudi-s-disleksiei</a:t>
            </a:r>
            <a:r>
              <a:rPr lang="ru-RU" dirty="0" smtClean="0">
                <a:solidFill>
                  <a:srgbClr val="637052"/>
                </a:solidFill>
              </a:rPr>
              <a:t> </a:t>
            </a:r>
            <a:endParaRPr lang="ru-RU" dirty="0">
              <a:solidFill>
                <a:srgbClr val="637052"/>
              </a:solidFill>
            </a:endParaRPr>
          </a:p>
          <a:p>
            <a:r>
              <a:rPr lang="en-US" dirty="0" smtClean="0"/>
              <a:t>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105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Зашумлённые тексты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21506" name="Picture 2" descr="C:\Users\Андрей Петрович\Desktop\IMG_0100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89909" y="1948813"/>
            <a:ext cx="3054757" cy="4022725"/>
          </a:xfrm>
          <a:prstGeom prst="rect">
            <a:avLst/>
          </a:prstGeom>
          <a:noFill/>
        </p:spPr>
      </p:pic>
      <p:pic>
        <p:nvPicPr>
          <p:cNvPr id="21507" name="Picture 3" descr="C:\Users\Андрей Петрович\Desktop\IMG_0101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6994" y="1986659"/>
            <a:ext cx="3197730" cy="406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6005" y="243874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/>
                </a:solidFill>
              </a:rPr>
              <a:t>Отработка каждого вида текста расширяет периферийное зрение, увеличивает длительность внимания ребенка</a:t>
            </a:r>
            <a:endParaRPr lang="ru-RU" sz="3200" dirty="0">
              <a:solidFill>
                <a:schemeClr val="accent1"/>
              </a:solidFill>
            </a:endParaRPr>
          </a:p>
        </p:txBody>
      </p:sp>
      <p:pic>
        <p:nvPicPr>
          <p:cNvPr id="22531" name="Picture 3" descr="C:\Users\Андрей Петрович\Desktop\IMG_01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1923" y="1846263"/>
            <a:ext cx="2828479" cy="4022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598206"/>
            <a:ext cx="10058400" cy="803304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 smtClean="0">
                <a:solidFill>
                  <a:schemeClr val="accent1"/>
                </a:solidFill>
              </a:rPr>
              <a:t>Нейрологопедические</a:t>
            </a:r>
            <a:r>
              <a:rPr lang="ru-RU" sz="3200" dirty="0" smtClean="0">
                <a:solidFill>
                  <a:schemeClr val="accent1"/>
                </a:solidFill>
              </a:rPr>
              <a:t> упражнения</a:t>
            </a:r>
            <a:endParaRPr lang="ru-RU" sz="3200" dirty="0">
              <a:solidFill>
                <a:schemeClr val="accent1"/>
              </a:solidFill>
            </a:endParaRPr>
          </a:p>
        </p:txBody>
      </p:sp>
      <p:pic>
        <p:nvPicPr>
          <p:cNvPr id="23554" name="Picture 2" descr="C:\Users\Андрей Петрович\Desktop\IMG_01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63597" y="2008634"/>
            <a:ext cx="2795372" cy="4067426"/>
          </a:xfrm>
          <a:prstGeom prst="rect">
            <a:avLst/>
          </a:prstGeom>
          <a:noFill/>
        </p:spPr>
      </p:pic>
      <p:pic>
        <p:nvPicPr>
          <p:cNvPr id="23555" name="Picture 3" descr="C:\Users\Андрей Петрович\Desktop\IMG_01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0676" y="1986660"/>
            <a:ext cx="2897085" cy="4064000"/>
          </a:xfrm>
          <a:prstGeom prst="rect">
            <a:avLst/>
          </a:prstGeom>
          <a:noFill/>
        </p:spPr>
      </p:pic>
      <p:pic>
        <p:nvPicPr>
          <p:cNvPr id="23556" name="Picture 4" descr="C:\Users\Андрей Петрович\Desktop\IMG_01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20797" y="2029389"/>
            <a:ext cx="2834770" cy="4064000"/>
          </a:xfrm>
          <a:prstGeom prst="rect">
            <a:avLst/>
          </a:prstGeom>
          <a:noFill/>
        </p:spPr>
      </p:pic>
      <p:pic>
        <p:nvPicPr>
          <p:cNvPr id="23557" name="Picture 5" descr="C:\Users\Андрей Петрович\Desktop\IMG_01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8788" y="2012297"/>
            <a:ext cx="2939101" cy="406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598206"/>
            <a:ext cx="10058400" cy="8033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accent1"/>
                </a:solidFill>
              </a:rPr>
              <a:t>Центр </a:t>
            </a:r>
            <a:r>
              <a:rPr lang="ru-RU" sz="3200" dirty="0" err="1" smtClean="0">
                <a:solidFill>
                  <a:schemeClr val="accent1"/>
                </a:solidFill>
              </a:rPr>
              <a:t>дислексии</a:t>
            </a:r>
            <a:r>
              <a:rPr lang="ru-RU" sz="3200" dirty="0" smtClean="0">
                <a:solidFill>
                  <a:schemeClr val="accent1"/>
                </a:solidFill>
              </a:rPr>
              <a:t> Татьяны </a:t>
            </a:r>
            <a:r>
              <a:rPr lang="ru-RU" sz="3200" dirty="0" err="1" smtClean="0">
                <a:solidFill>
                  <a:schemeClr val="accent1"/>
                </a:solidFill>
              </a:rPr>
              <a:t>Гогуадзе</a:t>
            </a:r>
            <a:r>
              <a:rPr lang="ru-RU" sz="3200" dirty="0" smtClean="0">
                <a:solidFill>
                  <a:schemeClr val="accent1"/>
                </a:solidFill>
              </a:rPr>
              <a:t/>
            </a:r>
            <a:br>
              <a:rPr lang="ru-RU" sz="3200" dirty="0" smtClean="0">
                <a:solidFill>
                  <a:schemeClr val="accent1"/>
                </a:solidFill>
              </a:rPr>
            </a:br>
            <a:r>
              <a:rPr lang="ru-RU" sz="3200" dirty="0" err="1" smtClean="0">
                <a:solidFill>
                  <a:schemeClr val="accent1"/>
                </a:solidFill>
              </a:rPr>
              <a:t>графокоррекция</a:t>
            </a:r>
            <a:r>
              <a:rPr lang="ru-RU" sz="3200" dirty="0" smtClean="0">
                <a:solidFill>
                  <a:schemeClr val="accent1"/>
                </a:solidFill>
              </a:rPr>
              <a:t> </a:t>
            </a:r>
            <a:endParaRPr lang="ru-RU" sz="3200" dirty="0">
              <a:solidFill>
                <a:schemeClr val="accent1"/>
              </a:solidFill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13831" y="1796220"/>
            <a:ext cx="3990885" cy="4014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16412" y="1845892"/>
            <a:ext cx="3085031" cy="370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Рисунок 10" descr="C:\Users\Андрей Петрович\Downloads\a766bba4510c8d34999010cca94463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2949" y="1914258"/>
            <a:ext cx="3756321" cy="370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WhatsApp Video 2023-03-17 at 18.49.08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06681"/>
            <a:ext cx="12192000" cy="6288833"/>
          </a:xfrm>
        </p:spPr>
      </p:pic>
    </p:spTree>
    <p:extLst>
      <p:ext uri="{BB962C8B-B14F-4D97-AF65-F5344CB8AC3E}">
        <p14:creationId xmlns:p14="http://schemas.microsoft.com/office/powerpoint/2010/main" val="385187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80" y="0"/>
            <a:ext cx="115699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9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Наращивание нейронных связей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4" name="IMG_0031.MO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05200" y="1846264"/>
            <a:ext cx="5303838" cy="3977486"/>
          </a:xfrm>
        </p:spPr>
      </p:pic>
    </p:spTree>
    <p:extLst>
      <p:ext uri="{BB962C8B-B14F-4D97-AF65-F5344CB8AC3E}">
        <p14:creationId xmlns:p14="http://schemas.microsoft.com/office/powerpoint/2010/main" val="161318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Основные трудности при чтении у </a:t>
            </a:r>
            <a:r>
              <a:rPr lang="ru-RU" dirty="0" smtClean="0"/>
              <a:t>ребенка с </a:t>
            </a:r>
            <a:r>
              <a:rPr lang="ru-RU" dirty="0" err="1" smtClean="0"/>
              <a:t>дислексией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3184" y="1996751"/>
            <a:ext cx="2677885" cy="1884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/>
              <a:t>Перестановка букв </a:t>
            </a:r>
            <a:r>
              <a:rPr lang="ru-RU" sz="2800" dirty="0" smtClean="0"/>
              <a:t>местами</a:t>
            </a:r>
            <a:endParaRPr lang="ru-RU" sz="28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08988" y="4313853"/>
            <a:ext cx="2677885" cy="1884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dirty="0" smtClean="0"/>
              <a:t>Попытки угадать слово по первым буквам.</a:t>
            </a:r>
            <a:endParaRPr lang="ru-RU" sz="28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49755" y="1996751"/>
            <a:ext cx="2677885" cy="1884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/>
              <a:t>Сложность найти то место, где остановился в прошлый </a:t>
            </a:r>
            <a:r>
              <a:rPr lang="ru-RU" dirty="0" smtClean="0"/>
              <a:t>раз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98907" y="4313853"/>
            <a:ext cx="2677885" cy="1884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/>
              <a:t>Медленное </a:t>
            </a:r>
            <a:r>
              <a:rPr lang="ru-RU" sz="2400" dirty="0" smtClean="0"/>
              <a:t>чтение</a:t>
            </a:r>
            <a:endParaRPr lang="ru-RU" sz="24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910735" y="1996751"/>
            <a:ext cx="2677885" cy="1884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dirty="0"/>
              <a:t>Сложность при пересказе прочитанного материала</a:t>
            </a:r>
            <a:endParaRPr lang="ru-RU" sz="24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2090057" y="1268963"/>
            <a:ext cx="618931" cy="634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5856518" y="1640633"/>
            <a:ext cx="79305" cy="262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8545752" y="1586204"/>
            <a:ext cx="1176746" cy="317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13" idx="0"/>
          </p:cNvCxnSpPr>
          <p:nvPr/>
        </p:nvCxnSpPr>
        <p:spPr>
          <a:xfrm>
            <a:off x="8013438" y="1634412"/>
            <a:ext cx="124412" cy="2679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673151" y="1738604"/>
            <a:ext cx="600272" cy="2460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88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067" y="324740"/>
            <a:ext cx="9400373" cy="5905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3288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298749"/>
              </p:ext>
            </p:extLst>
          </p:nvPr>
        </p:nvGraphicFramePr>
        <p:xfrm>
          <a:off x="3769995" y="937259"/>
          <a:ext cx="4652010" cy="4983480"/>
        </p:xfrm>
        <a:graphic>
          <a:graphicData uri="http://schemas.openxmlformats.org/drawingml/2006/table">
            <a:tbl>
              <a:tblPr/>
              <a:tblGrid>
                <a:gridCol w="1550670"/>
                <a:gridCol w="1550670"/>
                <a:gridCol w="1550670"/>
              </a:tblGrid>
              <a:tr h="1661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1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1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ttps://im0-tub-ru.yandex.net/i?id=a37eaef0f7483c75192aafe2adc0c55a&amp;n=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713" y="4945280"/>
            <a:ext cx="785622" cy="774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288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:\Users\Андрей Петрович\Desktop\выступление на МО\IMG_002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8120" y="162371"/>
            <a:ext cx="6255522" cy="6110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m0-tub-ru.yandex.net/i?id=a37eaef0f7483c75192aafe2adc0c55a&amp;n=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060" y="4696968"/>
            <a:ext cx="785622" cy="774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im0-tub-ru.yandex.net/i?id=a37eaef0f7483c75192aafe2adc0c55a&amp;n=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9768"/>
            <a:ext cx="452642" cy="499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526" y="1090930"/>
            <a:ext cx="392907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20482" name="Picture 2" descr="C:\Users\Андрей Петрович\Desktop\IMG_009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86958" y="1854809"/>
            <a:ext cx="3105041" cy="4022725"/>
          </a:xfrm>
          <a:prstGeom prst="rect">
            <a:avLst/>
          </a:prstGeom>
          <a:noFill/>
        </p:spPr>
      </p:pic>
      <p:pic>
        <p:nvPicPr>
          <p:cNvPr id="20483" name="Picture 3" descr="C:\Users\Андрей Петрович\Desktop\IMG_00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61212" y="1884110"/>
            <a:ext cx="3086100" cy="406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0272" y="220563"/>
            <a:ext cx="6797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 smtClean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Клиновидные таблицы. Упражнения , помогающие расширить поле зрения</a:t>
            </a:r>
            <a:endParaRPr lang="ru-RU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489</TotalTime>
  <Words>83</Words>
  <Application>Microsoft Office PowerPoint</Application>
  <PresentationFormat>Произвольный</PresentationFormat>
  <Paragraphs>17</Paragraphs>
  <Slides>13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Ретро</vt:lpstr>
      <vt:lpstr>Тема: Профилактика и коррекция дислексии в начальной школе»</vt:lpstr>
      <vt:lpstr>Презентация PowerPoint</vt:lpstr>
      <vt:lpstr>Презентация PowerPoint</vt:lpstr>
      <vt:lpstr>Наращивание нейронных связей</vt:lpstr>
      <vt:lpstr>Основные трудности при чтении у ребенка с дислексией:</vt:lpstr>
      <vt:lpstr>Презентация PowerPoint</vt:lpstr>
      <vt:lpstr>Презентация PowerPoint</vt:lpstr>
      <vt:lpstr>Презентация PowerPoint</vt:lpstr>
      <vt:lpstr>  </vt:lpstr>
      <vt:lpstr>Зашумлённые тексты</vt:lpstr>
      <vt:lpstr>Отработка каждого вида текста расширяет периферийное зрение, увеличивает длительность внимания ребенка</vt:lpstr>
      <vt:lpstr>Нейрологопедические упражнения</vt:lpstr>
      <vt:lpstr>Центр дислексии Татьяны Гогуадзе графокоррекция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Профилактика и коррекция дислексии в начальной школе»</dc:title>
  <dc:creator>катарина вольф</dc:creator>
  <cp:lastModifiedBy>Локальный администратор</cp:lastModifiedBy>
  <cp:revision>28</cp:revision>
  <cp:lastPrinted>2023-03-30T06:12:53Z</cp:lastPrinted>
  <dcterms:created xsi:type="dcterms:W3CDTF">2023-03-20T13:50:29Z</dcterms:created>
  <dcterms:modified xsi:type="dcterms:W3CDTF">2023-03-30T06:14:00Z</dcterms:modified>
</cp:coreProperties>
</file>